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40F581-42DA-4A2E-A670-45B1B597B6A7}" type="datetimeFigureOut">
              <a:rPr lang="en-GB" smtClean="0"/>
              <a:pPr/>
              <a:t>22/06/2020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BE </a:t>
            </a:r>
            <a:r>
              <a:rPr lang="en-GB" sz="4800" dirty="0" smtClean="0"/>
              <a:t>STILL AND KNOW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Psalm </a:t>
            </a:r>
            <a:r>
              <a:rPr lang="en-GB" sz="4800" dirty="0" smtClean="0"/>
              <a:t>46</a:t>
            </a:r>
            <a:endParaRPr lang="en-GB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BE </a:t>
            </a:r>
            <a:r>
              <a:rPr lang="en-GB" b="1" dirty="0" smtClean="0"/>
              <a:t>STILL AND KNOW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We live in a busy world</a:t>
            </a:r>
          </a:p>
          <a:p>
            <a:r>
              <a:rPr lang="en-GB" sz="4000" dirty="0" smtClean="0"/>
              <a:t>This is a psalm to encourage and strengthen us</a:t>
            </a:r>
          </a:p>
          <a:p>
            <a:r>
              <a:rPr lang="en-GB" sz="4000" dirty="0" smtClean="0"/>
              <a:t>The challenge comes - when </a:t>
            </a:r>
            <a:r>
              <a:rPr lang="en-GB" sz="4000" dirty="0" smtClean="0"/>
              <a:t>will we make time for God?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BE </a:t>
            </a:r>
            <a:r>
              <a:rPr lang="en-GB" b="1" dirty="0" smtClean="0"/>
              <a:t>STILL AND KNOW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GB" sz="4000" b="1" dirty="0" smtClean="0"/>
              <a:t>GOD OUR HELP IN TROUBLE</a:t>
            </a:r>
          </a:p>
          <a:p>
            <a:r>
              <a:rPr lang="en-GB" sz="4000" dirty="0" smtClean="0"/>
              <a:t>The Hebrew word “trouble” literally means “a tight space”</a:t>
            </a:r>
          </a:p>
          <a:p>
            <a:r>
              <a:rPr lang="en-GB" sz="4000" dirty="0" smtClean="0"/>
              <a:t>Uncontrollable circumstances (2)</a:t>
            </a:r>
            <a:r>
              <a:rPr lang="en-GB" sz="4000" dirty="0" smtClean="0"/>
              <a:t> </a:t>
            </a:r>
            <a:r>
              <a:rPr lang="en-GB" sz="4000" dirty="0" smtClean="0"/>
              <a:t>– when we face circumstances we have no control over God is our refuge</a:t>
            </a:r>
          </a:p>
          <a:p>
            <a:r>
              <a:rPr lang="en-GB" sz="4000" dirty="0" smtClean="0"/>
              <a:t>Insurmountable opposition – when we face an enemy against whom we have no ability to fight – God is our refuge &amp; strength and He fights for me – see Jehoshaphat 2 Chronicles 20:12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BE </a:t>
            </a:r>
            <a:r>
              <a:rPr lang="en-GB" b="1" dirty="0" smtClean="0"/>
              <a:t>STILL AND KNOW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GB" sz="4000" b="1" dirty="0" smtClean="0"/>
              <a:t>A MIGHTY FORTRESS/REFUGE</a:t>
            </a:r>
          </a:p>
          <a:p>
            <a:r>
              <a:rPr lang="en-GB" sz="4000" dirty="0" smtClean="0"/>
              <a:t>We need to acknowledge that at times we don’t know what to do but our eyes are focussed on God</a:t>
            </a:r>
          </a:p>
          <a:p>
            <a:r>
              <a:rPr lang="en-GB" sz="4000" dirty="0" smtClean="0"/>
              <a:t>Too often we look to our own strength, knowledge, logic when what we need to do is seek God first</a:t>
            </a: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BE </a:t>
            </a:r>
            <a:r>
              <a:rPr lang="en-GB" b="1" dirty="0" smtClean="0"/>
              <a:t>STILL AND KNOW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GB" sz="4000" b="1" dirty="0" smtClean="0"/>
              <a:t>A DIVINE STRATEGY</a:t>
            </a:r>
          </a:p>
          <a:p>
            <a:r>
              <a:rPr lang="en-GB" sz="4000" dirty="0" smtClean="0"/>
              <a:t>How do we get help from God – be still (v 10)-  cease striving, stop working at it, relax</a:t>
            </a:r>
          </a:p>
          <a:p>
            <a:r>
              <a:rPr lang="en-GB" sz="4000" dirty="0" smtClean="0"/>
              <a:t>God’s strategy is counter-cultural. </a:t>
            </a:r>
          </a:p>
          <a:p>
            <a:r>
              <a:rPr lang="en-GB" sz="4000" dirty="0" smtClean="0"/>
              <a:t>Society moves at a rapid pace, expectations are piled on us</a:t>
            </a:r>
          </a:p>
          <a:p>
            <a:r>
              <a:rPr lang="en-GB" sz="4000" dirty="0" smtClean="0"/>
              <a:t>How can we be still and not get trampled underfoot?</a:t>
            </a:r>
          </a:p>
          <a:p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BE </a:t>
            </a:r>
            <a:r>
              <a:rPr lang="en-GB" b="1" dirty="0" smtClean="0"/>
              <a:t>STILL AND KNOW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sz="4000" b="1" dirty="0" smtClean="0"/>
              <a:t>SIMPLIFY AND DOWNSIZE</a:t>
            </a:r>
          </a:p>
          <a:p>
            <a:r>
              <a:rPr lang="en-GB" sz="4000" dirty="0" smtClean="0"/>
              <a:t>Find time for devotions</a:t>
            </a:r>
          </a:p>
          <a:p>
            <a:r>
              <a:rPr lang="en-GB" sz="4000" dirty="0" smtClean="0"/>
              <a:t>Find time for rest</a:t>
            </a:r>
          </a:p>
          <a:p>
            <a:r>
              <a:rPr lang="en-GB" sz="4000" dirty="0" smtClean="0"/>
              <a:t>Find time for devotional literature and prayer</a:t>
            </a:r>
          </a:p>
          <a:p>
            <a:r>
              <a:rPr lang="en-GB" sz="4000" dirty="0" smtClean="0"/>
              <a:t>Meditate </a:t>
            </a:r>
            <a:r>
              <a:rPr lang="en-GB" sz="4000" dirty="0" smtClean="0"/>
              <a:t>on a verse of scripture until it becomes part of </a:t>
            </a:r>
            <a:r>
              <a:rPr lang="en-GB" sz="4000" dirty="0" smtClean="0"/>
              <a:t>you</a:t>
            </a: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BE </a:t>
            </a:r>
            <a:r>
              <a:rPr lang="en-GB" b="1" dirty="0" smtClean="0"/>
              <a:t>STILL AND KNOW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GB" sz="4000" b="1" dirty="0" smtClean="0"/>
              <a:t>SIMPLIFY AND DOWNSIZE</a:t>
            </a:r>
          </a:p>
          <a:p>
            <a:r>
              <a:rPr lang="en-GB" sz="4000" dirty="0" smtClean="0"/>
              <a:t>Remember </a:t>
            </a:r>
            <a:r>
              <a:rPr lang="en-GB" sz="4000" dirty="0" smtClean="0"/>
              <a:t>that prayer is a dialogue not a monologue </a:t>
            </a:r>
          </a:p>
          <a:p>
            <a:r>
              <a:rPr lang="en-GB" sz="4000" dirty="0" smtClean="0"/>
              <a:t>Speak Lord in the stillness</a:t>
            </a:r>
          </a:p>
          <a:p>
            <a:r>
              <a:rPr lang="en-GB" sz="4000" dirty="0" smtClean="0"/>
              <a:t>When </a:t>
            </a:r>
            <a:r>
              <a:rPr lang="en-GB" sz="4000" dirty="0" smtClean="0"/>
              <a:t>revelation comes in the stillness it is intended by God that we then act on it</a:t>
            </a:r>
          </a:p>
          <a:p>
            <a:r>
              <a:rPr lang="en-GB" sz="4000" dirty="0" smtClean="0"/>
              <a:t>We then act from a place of strength as our faith is undergirded by God’s abiding presence</a:t>
            </a:r>
          </a:p>
          <a:p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BE </a:t>
            </a:r>
            <a:r>
              <a:rPr lang="en-GB" b="1" dirty="0" smtClean="0"/>
              <a:t>STILL AND KNOW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983832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en-GB" sz="4000" b="1" dirty="0" smtClean="0"/>
              <a:t>FINDING TIME</a:t>
            </a:r>
          </a:p>
          <a:p>
            <a:r>
              <a:rPr lang="en-GB" sz="6700" dirty="0" smtClean="0"/>
              <a:t>When our calendars are under the Holy Spirit’s control He always reserves time for Jesus</a:t>
            </a:r>
          </a:p>
          <a:p>
            <a:r>
              <a:rPr lang="en-GB" sz="6700" dirty="0" smtClean="0"/>
              <a:t>Be still in spirit – release cares into God’s hands</a:t>
            </a:r>
          </a:p>
          <a:p>
            <a:r>
              <a:rPr lang="en-GB" sz="6700" dirty="0" smtClean="0"/>
              <a:t>Only God can solve the unsolvable, storm the impregnable, change the unmerciful, bring sunshine out of storm and flowers from mud</a:t>
            </a:r>
          </a:p>
          <a:p>
            <a:r>
              <a:rPr lang="en-GB" sz="6700" dirty="0" smtClean="0"/>
              <a:t>He can protect you both externally and internally, outside and inside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BE </a:t>
            </a:r>
            <a:r>
              <a:rPr lang="en-GB" b="1" dirty="0" smtClean="0"/>
              <a:t>STILL AND KNOW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Take time with God</a:t>
            </a:r>
          </a:p>
          <a:p>
            <a:r>
              <a:rPr lang="en-GB" sz="4000" dirty="0" smtClean="0"/>
              <a:t>Make time for God</a:t>
            </a:r>
          </a:p>
          <a:p>
            <a:r>
              <a:rPr lang="en-GB" sz="4000" dirty="0" smtClean="0"/>
              <a:t>Have ears to hear what He is saying</a:t>
            </a:r>
          </a:p>
          <a:p>
            <a:r>
              <a:rPr lang="en-GB" sz="4000" dirty="0" smtClean="0"/>
              <a:t>Be strengthened by His Spirit</a:t>
            </a:r>
          </a:p>
          <a:p>
            <a:r>
              <a:rPr lang="en-GB" sz="4000" dirty="0" smtClean="0"/>
              <a:t>Faith is only truly faith when it acts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408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BE STILL AND KNOW</vt:lpstr>
      <vt:lpstr>BE STILL AND KNOW</vt:lpstr>
      <vt:lpstr>BE STILL AND KNOW</vt:lpstr>
      <vt:lpstr>BE STILL AND KNOW</vt:lpstr>
      <vt:lpstr>BE STILL AND KNOW</vt:lpstr>
      <vt:lpstr>BE STILL AND KNOW</vt:lpstr>
      <vt:lpstr>BE STILL AND KNOW</vt:lpstr>
      <vt:lpstr>BE STILL AND KNOW</vt:lpstr>
      <vt:lpstr>BE STILL AND KNOW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STILL</dc:title>
  <dc:creator>David Chapman</dc:creator>
  <cp:lastModifiedBy>User</cp:lastModifiedBy>
  <cp:revision>8</cp:revision>
  <dcterms:created xsi:type="dcterms:W3CDTF">2013-05-10T15:09:54Z</dcterms:created>
  <dcterms:modified xsi:type="dcterms:W3CDTF">2020-06-22T13:32:00Z</dcterms:modified>
</cp:coreProperties>
</file>